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5" r:id="rId4"/>
    <p:sldId id="258" r:id="rId5"/>
    <p:sldId id="264" r:id="rId6"/>
    <p:sldId id="259" r:id="rId7"/>
    <p:sldId id="260" r:id="rId8"/>
    <p:sldId id="261" r:id="rId9"/>
    <p:sldId id="262" r:id="rId10"/>
    <p:sldId id="268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137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18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041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5814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013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591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559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13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707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2411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715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B0E33-F380-4BF6-8DF1-2D47858F22F2}" type="datetimeFigureOut">
              <a:rPr lang="ru-RU" smtClean="0"/>
              <a:pPr/>
              <a:t>15.02.2019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CD274-AC60-419E-A649-BA94E8CC47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03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908720"/>
            <a:ext cx="741682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effectLst>
                  <a:glow rad="114300">
                    <a:schemeClr val="tx2">
                      <a:lumMod val="75000"/>
                    </a:schemeClr>
                  </a:glow>
                </a:effectLst>
              </a:rPr>
              <a:t>Структура компетентностно-ориентированных заданий</a:t>
            </a:r>
          </a:p>
          <a:p>
            <a:endParaRPr lang="ru-RU" sz="6000" dirty="0">
              <a:solidFill>
                <a:schemeClr val="bg1"/>
              </a:solidFill>
              <a:effectLst>
                <a:glow rad="127000">
                  <a:schemeClr val="tx2">
                    <a:lumMod val="7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9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404664"/>
            <a:ext cx="77048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		Уровни </a:t>
            </a:r>
            <a:r>
              <a:rPr lang="ru-RU" sz="40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КОЗ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• уровень </a:t>
            </a:r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воспроизведения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(применение базовых знаний в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стандартных ситуациях)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• уровень </a:t>
            </a:r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установления связей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(интеграция материала из разных тем,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интерпретация информации,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представленной в графиках и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таблицах)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• уровень рассуждения (обобщение,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решение нестандартных проблем,</a:t>
            </a:r>
          </a:p>
          <a:p>
            <a:r>
              <a:rPr lang="ru-RU" sz="3200" dirty="0">
                <a:solidFill>
                  <a:schemeClr val="bg1"/>
                </a:solidFill>
                <a:effectLst>
                  <a:glow rad="76200">
                    <a:schemeClr val="tx2">
                      <a:lumMod val="75000"/>
                    </a:schemeClr>
                  </a:glow>
                </a:effectLst>
              </a:rPr>
              <a:t>обоснование выводов)</a:t>
            </a:r>
          </a:p>
        </p:txBody>
      </p:sp>
    </p:spTree>
    <p:extLst>
      <p:ext uri="{BB962C8B-B14F-4D97-AF65-F5344CB8AC3E}">
        <p14:creationId xmlns:p14="http://schemas.microsoft.com/office/powerpoint/2010/main" xmlns="" val="2242353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204864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glow rad="127000">
                    <a:schemeClr val="accent1">
                      <a:lumMod val="75000"/>
                    </a:schemeClr>
                  </a:glow>
                </a:effectLst>
              </a:rPr>
              <a:t>Спасибо за внимание!</a:t>
            </a:r>
            <a:endParaRPr lang="ru-RU" sz="6000" dirty="0">
              <a:solidFill>
                <a:schemeClr val="bg1"/>
              </a:solidFill>
              <a:effectLst>
                <a:glow rad="127000">
                  <a:schemeClr val="accent1">
                    <a:lumMod val="7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27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layer.myshared.ru/27/1300522/slides/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699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35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layer.myshared.ru/27/1300522/slides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403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yer.myshared.ru/27/1300522/slides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8074" y="-29167"/>
            <a:ext cx="9282073" cy="696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65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layer.myshared.ru/27/1300522/slides/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844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layer.myshared.ru/27/1300522/slides/slide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038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layer.myshared.ru/27/1300522/slides/slid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435" y="-31010"/>
            <a:ext cx="9185347" cy="68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863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layer.myshared.ru/27/1300522/slides/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22804"/>
            <a:ext cx="9174405" cy="688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11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layer.myshared.ru/27/1300522/slides/slide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44" y="4726"/>
            <a:ext cx="9145844" cy="685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074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7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</dc:creator>
  <cp:lastModifiedBy>ирина</cp:lastModifiedBy>
  <cp:revision>6</cp:revision>
  <dcterms:created xsi:type="dcterms:W3CDTF">2018-05-02T19:07:57Z</dcterms:created>
  <dcterms:modified xsi:type="dcterms:W3CDTF">2019-02-15T20:27:14Z</dcterms:modified>
</cp:coreProperties>
</file>